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54D85B-F1A9-4A84-B86D-F6BEFD8EF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8E27A77-25EA-41DF-A256-065A3B5027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8787F2-0DA8-41D6-98C9-E6FDD952F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4E2938B-F4DC-4FB6-9FCF-A1E8D9C05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986F42-179F-497E-A69C-C4BBB2295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951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CC6627-DB10-477D-913F-13A3EC7E3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9521B6E-0923-47FC-8CC3-E8A918BB7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0D21B5-894B-485B-A9F0-87BF7BED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3409F2-41DC-43E8-946B-AAE9A3E3B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D820806-0298-402A-855F-21F205CFF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2845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D007D9C-F25D-4EC3-B494-44C638CFA8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EB938E7-E298-4DA3-81E8-F475990ECA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B66862-0B10-4DD5-83F9-1BF59F049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A12EBE-EA9E-49B0-89B6-D4174CE5A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B879E4-0904-4E37-8BE2-83F3DB7C2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9416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Connecteur droit 9"/>
          <p:cNvCxnSpPr/>
          <p:nvPr userDrawn="1"/>
        </p:nvCxnSpPr>
        <p:spPr>
          <a:xfrm>
            <a:off x="456771" y="879000"/>
            <a:ext cx="11280000" cy="0"/>
          </a:xfrm>
          <a:prstGeom prst="line">
            <a:avLst/>
          </a:prstGeom>
          <a:ln w="12700">
            <a:solidFill>
              <a:srgbClr val="7884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FCF619-7773-499D-A428-BE349977D1B7}" type="datetime1">
              <a:rPr lang="fr-FR" smtClean="0"/>
              <a:t>22/12/2020</a:t>
            </a:fld>
            <a:endParaRPr lang="fr-FR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6219AF-F5ED-455B-A512-B03AB3602319}" type="slidenum">
              <a:rPr lang="fr-FR" smtClean="0"/>
              <a:pPr>
                <a:defRPr/>
              </a:pPr>
              <a:t>‹N°›</a:t>
            </a:fld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quarter" idx="13"/>
          </p:nvPr>
        </p:nvSpPr>
        <p:spPr>
          <a:xfrm>
            <a:off x="431800" y="1154113"/>
            <a:ext cx="11328400" cy="4722812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504637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034FA0-C5F2-4F38-AD9A-9B83C0C37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11D1E3-FF1B-4771-9B42-C71D00029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CD131D-EF89-4ABD-8C06-23363C9CA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BF5F8C7-8C0C-4069-9105-D1FA1A99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A91167-F5EE-45A7-9B71-6CC9C7C1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263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21065D-80BC-460C-AA47-0E00C2063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916FD4-FF4B-4E73-8BB4-384E0158EB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D9CCFF-21C8-4460-8EEA-C57FCAD1E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CE4594E-7393-4AA8-B531-17D10FDE9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68559FB-3C57-4846-882F-EA9841F3E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8816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A26370-401B-469E-924B-090A9D4F8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DAD98C-C3C2-4B44-8C91-6A86F08F09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F2E4560-F736-4B12-A055-28064CAA3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65101B0-6CB2-4091-8F2A-16C17F2CC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7E64D28-1725-4D97-B7BD-CA9C18CB1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A24B47B-A039-4769-A349-B8BB030A1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3958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11B3E2-7B58-4987-A579-1A60CAF9D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3A2313A-0751-4F78-B75C-2966BD26D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90DD85F-3DE8-4ED8-B965-3C3C1814BA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426D296-E677-473A-BCA8-FE4BD21713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A6AFAD9-2142-4560-B52B-10EADBFE46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6B8B9F4-0137-4BEA-98FC-F09FE19FC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4850AAE-10D8-4140-A28A-177B4BB72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4038377-5F22-49D2-A69E-0F1729690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0857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140EC3-49E6-488A-928D-D48F8DF41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CEA0883-D982-4393-82C0-C431F19E6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418FF06-E814-4B93-B2DC-484119949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292C8EA-9955-4C88-B9AC-7923E4A7F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58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25D2B98-6C3B-4D18-AFC8-F328CB400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FADECFD-A21B-4EE6-8E5C-9010CBCD6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758BE0-012E-4555-A4AA-F576979EE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7923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3D30AB-083A-4F32-999D-F2BA3888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FBD67F-2459-4720-B24B-D57AF4A51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E4A9C9A-19B7-43B8-87D9-9A0E25527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9BC4099-13D8-4392-AB1C-D5FEBF850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7804BF-FAB1-4736-A12E-91893B99E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0DCD4B-0A47-4DE6-9FE7-5818BF05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8028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8E788E-AB4B-4489-9459-FF99563D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3749DDC-5D46-4FF4-B737-8863096AFA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64B1573-E1FC-4E37-AD22-2B15184B9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88BED82-9ECB-46A2-91BF-22D8026DF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E735173-4D74-498B-AA96-C41E887DD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AA28D7B-9C17-4BD8-9EF6-9B1044BE8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6804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01A3FF8-8D14-40FB-8E8A-6FB30E614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9FD833F-686D-46E9-9481-328AB8924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FE1A6D-E167-49D1-98D7-0C593BEDF5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663B6-A615-4EA0-B0C3-D19659BA7EA3}" type="datetimeFigureOut">
              <a:rPr lang="fr-FR" smtClean="0"/>
              <a:t>22/12/2020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4B9EFB-0FBF-4D8A-B16C-AA46488350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BCDA7C-C36C-4BCA-BD30-B82E67D6C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39F5F-3850-49F1-B5F0-D4C42DAD2E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1351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DVF: descriptive </a:t>
            </a:r>
            <a:r>
              <a:rPr lang="fr-FR" dirty="0" err="1"/>
              <a:t>analysis</a:t>
            </a:r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FCF619-7773-499D-A428-BE349977D1B7}" type="datetime1">
              <a:rPr lang="fr-FR" smtClean="0"/>
              <a:t>22/12/2020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6219AF-F5ED-455B-A512-B03AB3602319}" type="slidenum">
              <a:rPr lang="fr-FR" smtClean="0"/>
              <a:pPr>
                <a:defRPr/>
              </a:pPr>
              <a:t>1</a:t>
            </a:fld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3061841" y="2361291"/>
            <a:ext cx="4320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2014-2018</a:t>
            </a:r>
          </a:p>
        </p:txBody>
      </p:sp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5709205"/>
              </p:ext>
            </p:extLst>
          </p:nvPr>
        </p:nvGraphicFramePr>
        <p:xfrm>
          <a:off x="2532063" y="2940792"/>
          <a:ext cx="2519362" cy="512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 d’environnement du Gestionnaire de liaisons" showAsIcon="1" r:id="rId2" imgW="2519280" imgH="512640" progId="Package">
                  <p:embed/>
                </p:oleObj>
              </mc:Choice>
              <mc:Fallback>
                <p:oleObj name="Objet d’environnement du Gestionnaire de liaisons" showAsIcon="1" r:id="rId2" imgW="2519280" imgH="512640" progId="Package">
                  <p:embed/>
                  <p:pic>
                    <p:nvPicPr>
                      <p:cNvPr id="8" name="Objet 7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532063" y="2940792"/>
                        <a:ext cx="2519362" cy="512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1041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7</Words>
  <Application>Microsoft Office PowerPoint</Application>
  <PresentationFormat>Grand écran</PresentationFormat>
  <Paragraphs>4</Paragraphs>
  <Slides>1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Thème Office</vt:lpstr>
      <vt:lpstr>Objet d’environnement du Gestionnaire de liaisons</vt:lpstr>
      <vt:lpstr>DVF: descriptive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DVF: descriptive analysis</dc:title>
  <dc:creator>Rodolphe</dc:creator>
  <cp:lastModifiedBy>Rod</cp:lastModifiedBy>
  <cp:revision>6</cp:revision>
  <dcterms:created xsi:type="dcterms:W3CDTF">2019-08-05T19:45:51Z</dcterms:created>
  <dcterms:modified xsi:type="dcterms:W3CDTF">2020-12-22T16:57:51Z</dcterms:modified>
</cp:coreProperties>
</file>

<file path=docProps/thumbnail.jpeg>
</file>